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9" autoAdjust="0"/>
    <p:restoredTop sz="94660"/>
  </p:normalViewPr>
  <p:slideViewPr>
    <p:cSldViewPr snapToGrid="0">
      <p:cViewPr varScale="1">
        <p:scale>
          <a:sx n="85" d="100"/>
          <a:sy n="85" d="100"/>
        </p:scale>
        <p:origin x="542"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DEC3E8A8-7A6B-4A2C-8F13-09A0F23B24C8}"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2124319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EC3E8A8-7A6B-4A2C-8F13-09A0F23B24C8}"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98282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C3E8A8-7A6B-4A2C-8F13-09A0F23B24C8}"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1136051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DEC3E8A8-7A6B-4A2C-8F13-09A0F23B24C8}"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3678128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DEC3E8A8-7A6B-4A2C-8F13-09A0F23B24C8}"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1582446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DEC3E8A8-7A6B-4A2C-8F13-09A0F23B24C8}"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2360046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C3E8A8-7A6B-4A2C-8F13-09A0F23B24C8}"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6168005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DEC3E8A8-7A6B-4A2C-8F13-09A0F23B24C8}"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3715835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DEC3E8A8-7A6B-4A2C-8F13-09A0F23B24C8}"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4078766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C3E8A8-7A6B-4A2C-8F13-09A0F23B24C8}"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3279593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C3E8A8-7A6B-4A2C-8F13-09A0F23B24C8}"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52D9D-08A7-4705-984C-890363389F6E}"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4230437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C3E8A8-7A6B-4A2C-8F13-09A0F23B24C8}"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5249500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C3E8A8-7A6B-4A2C-8F13-09A0F23B24C8}"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52D9D-08A7-4705-984C-890363389F6E}"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21536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DEC3E8A8-7A6B-4A2C-8F13-09A0F23B24C8}"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38079797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EC3E8A8-7A6B-4A2C-8F13-09A0F23B24C8}"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34110212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DEC3E8A8-7A6B-4A2C-8F13-09A0F23B24C8}"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D52D9D-08A7-4705-984C-890363389F6E}" type="slidenum">
              <a:rPr lang="en-GB" smtClean="0"/>
              <a:t>‹#›</a:t>
            </a:fld>
            <a:endParaRPr lang="en-GB"/>
          </a:p>
        </p:txBody>
      </p:sp>
    </p:spTree>
    <p:extLst>
      <p:ext uri="{BB962C8B-B14F-4D97-AF65-F5344CB8AC3E}">
        <p14:creationId xmlns:p14="http://schemas.microsoft.com/office/powerpoint/2010/main" val="2081242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EC3E8A8-7A6B-4A2C-8F13-09A0F23B24C8}" type="datetimeFigureOut">
              <a:rPr lang="en-GB" smtClean="0"/>
              <a:t>09/09/2026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AD52D9D-08A7-4705-984C-890363389F6E}" type="slidenum">
              <a:rPr lang="en-GB" smtClean="0"/>
              <a:t>‹#›</a:t>
            </a:fld>
            <a:endParaRPr lang="en-GB"/>
          </a:p>
        </p:txBody>
      </p:sp>
    </p:spTree>
    <p:extLst>
      <p:ext uri="{BB962C8B-B14F-4D97-AF65-F5344CB8AC3E}">
        <p14:creationId xmlns:p14="http://schemas.microsoft.com/office/powerpoint/2010/main" val="28390886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47C8C-07AC-401E-883F-4DF6BBE2B409}"/>
              </a:ext>
            </a:extLst>
          </p:cNvPr>
          <p:cNvSpPr>
            <a:spLocks noGrp="1"/>
          </p:cNvSpPr>
          <p:nvPr>
            <p:ph type="ctrTitle"/>
          </p:nvPr>
        </p:nvSpPr>
        <p:spPr>
          <a:xfrm>
            <a:off x="1144210" y="1827588"/>
            <a:ext cx="7766936" cy="1646302"/>
          </a:xfrm>
        </p:spPr>
        <p:txBody>
          <a:bodyPr/>
          <a:lstStyle/>
          <a:p>
            <a:r>
              <a:rPr lang="en-GB" u="sng" dirty="0"/>
              <a:t>Year 4 Statutory Assessment Information</a:t>
            </a:r>
          </a:p>
        </p:txBody>
      </p:sp>
    </p:spTree>
    <p:extLst>
      <p:ext uri="{BB962C8B-B14F-4D97-AF65-F5344CB8AC3E}">
        <p14:creationId xmlns:p14="http://schemas.microsoft.com/office/powerpoint/2010/main" val="3404728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1019D-130E-4BAF-ABEF-EF41B94E4900}"/>
              </a:ext>
            </a:extLst>
          </p:cNvPr>
          <p:cNvSpPr>
            <a:spLocks noGrp="1"/>
          </p:cNvSpPr>
          <p:nvPr>
            <p:ph type="title"/>
          </p:nvPr>
        </p:nvSpPr>
        <p:spPr/>
        <p:txBody>
          <a:bodyPr/>
          <a:lstStyle/>
          <a:p>
            <a:r>
              <a:rPr lang="en-GB" u="sng" dirty="0"/>
              <a:t>Multiplication Tables Check</a:t>
            </a:r>
          </a:p>
        </p:txBody>
      </p:sp>
      <p:sp>
        <p:nvSpPr>
          <p:cNvPr id="3" name="Content Placeholder 2">
            <a:extLst>
              <a:ext uri="{FF2B5EF4-FFF2-40B4-BE49-F238E27FC236}">
                <a16:creationId xmlns:a16="http://schemas.microsoft.com/office/drawing/2014/main" id="{0188A567-D1E3-4437-BB57-6FEF224428F7}"/>
              </a:ext>
            </a:extLst>
          </p:cNvPr>
          <p:cNvSpPr>
            <a:spLocks noGrp="1"/>
          </p:cNvSpPr>
          <p:nvPr>
            <p:ph idx="1"/>
          </p:nvPr>
        </p:nvSpPr>
        <p:spPr>
          <a:xfrm>
            <a:off x="677334" y="1930401"/>
            <a:ext cx="8596668" cy="4110962"/>
          </a:xfrm>
        </p:spPr>
        <p:txBody>
          <a:bodyPr>
            <a:normAutofit fontScale="92500" lnSpcReduction="10000"/>
          </a:bodyPr>
          <a:lstStyle/>
          <a:p>
            <a:r>
              <a:rPr lang="en-GB" sz="2400" dirty="0"/>
              <a:t>In Summer Term 2, all of Year 4 complete an online times table check.</a:t>
            </a:r>
          </a:p>
          <a:p>
            <a:r>
              <a:rPr lang="en-GB" sz="2400" dirty="0"/>
              <a:t>This assessment is designed to check children’s understanding of times tables facts up to 12 x 12. </a:t>
            </a:r>
          </a:p>
          <a:p>
            <a:r>
              <a:rPr lang="en-GB" sz="2400" dirty="0"/>
              <a:t>In Maths and mastering number we will be looking at times tables as is set out in the national curriculum. </a:t>
            </a:r>
          </a:p>
          <a:p>
            <a:r>
              <a:rPr lang="en-GB" sz="2400" dirty="0"/>
              <a:t>Outside of these lessons we will also be doing two sessions of Times Tables Rock Stars (TTRS) but encourage children to be practicing at home as well. Jamming mode is a great and fun way to practice these, but we also push for children to use the Soundcheck feature as this simulates the timing of the Multiplication Check.    </a:t>
            </a:r>
          </a:p>
        </p:txBody>
      </p:sp>
    </p:spTree>
    <p:extLst>
      <p:ext uri="{BB962C8B-B14F-4D97-AF65-F5344CB8AC3E}">
        <p14:creationId xmlns:p14="http://schemas.microsoft.com/office/powerpoint/2010/main" val="179617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6C67A-214C-426C-8902-FD50D04EDE31}"/>
              </a:ext>
            </a:extLst>
          </p:cNvPr>
          <p:cNvSpPr>
            <a:spLocks noGrp="1"/>
          </p:cNvSpPr>
          <p:nvPr>
            <p:ph type="title"/>
          </p:nvPr>
        </p:nvSpPr>
        <p:spPr/>
        <p:txBody>
          <a:bodyPr/>
          <a:lstStyle/>
          <a:p>
            <a:r>
              <a:rPr lang="en-GB" u="sng" dirty="0"/>
              <a:t>Home Learning</a:t>
            </a:r>
          </a:p>
        </p:txBody>
      </p:sp>
      <p:sp>
        <p:nvSpPr>
          <p:cNvPr id="3" name="Content Placeholder 2">
            <a:extLst>
              <a:ext uri="{FF2B5EF4-FFF2-40B4-BE49-F238E27FC236}">
                <a16:creationId xmlns:a16="http://schemas.microsoft.com/office/drawing/2014/main" id="{42357FFE-8769-4F3C-A561-A89C2F337152}"/>
              </a:ext>
            </a:extLst>
          </p:cNvPr>
          <p:cNvSpPr>
            <a:spLocks noGrp="1"/>
          </p:cNvSpPr>
          <p:nvPr>
            <p:ph idx="1"/>
          </p:nvPr>
        </p:nvSpPr>
        <p:spPr/>
        <p:txBody>
          <a:bodyPr>
            <a:normAutofit lnSpcReduction="10000"/>
          </a:bodyPr>
          <a:lstStyle/>
          <a:p>
            <a:r>
              <a:rPr lang="en-GB" sz="2000" dirty="0"/>
              <a:t>Our home learning will be focused mainly on times tables practice to support in children’s understanding ready for the check. </a:t>
            </a:r>
          </a:p>
          <a:p>
            <a:r>
              <a:rPr lang="en-GB" sz="2000" dirty="0"/>
              <a:t>Please make sure your children are completing these each week as well as going on TTRS.</a:t>
            </a:r>
          </a:p>
          <a:p>
            <a:r>
              <a:rPr lang="en-GB" sz="2000" dirty="0"/>
              <a:t>Home learning will be sent out on a Thursday and is expected to be returned and collected by the following Tuesday. If there are any issues with completing this in time just let me know. We will be looking at this all together so that we can check understanding and see any problem areas across the class. </a:t>
            </a:r>
          </a:p>
          <a:p>
            <a:r>
              <a:rPr lang="en-GB" sz="2000" dirty="0"/>
              <a:t>I am looking for effort as well as improvement with these and would love to celebrate any achievement so it would be lovely to see the children getting involved in both the home learning and TTRS!  </a:t>
            </a:r>
          </a:p>
          <a:p>
            <a:endParaRPr lang="en-GB" dirty="0"/>
          </a:p>
        </p:txBody>
      </p:sp>
    </p:spTree>
    <p:extLst>
      <p:ext uri="{BB962C8B-B14F-4D97-AF65-F5344CB8AC3E}">
        <p14:creationId xmlns:p14="http://schemas.microsoft.com/office/powerpoint/2010/main" val="1510458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Number Grid - Multiplication">
            <a:extLst>
              <a:ext uri="{FF2B5EF4-FFF2-40B4-BE49-F238E27FC236}">
                <a16:creationId xmlns:a16="http://schemas.microsoft.com/office/drawing/2014/main" id="{6737A96E-B0C7-4758-BCDA-CFDCB21FADC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D1CB35CB-2FEA-4C6A-8777-5E451EFFBBB6}"/>
              </a:ext>
            </a:extLst>
          </p:cNvPr>
          <p:cNvPicPr>
            <a:picLocks noChangeAspect="1"/>
          </p:cNvPicPr>
          <p:nvPr/>
        </p:nvPicPr>
        <p:blipFill>
          <a:blip r:embed="rId2"/>
          <a:stretch>
            <a:fillRect/>
          </a:stretch>
        </p:blipFill>
        <p:spPr>
          <a:xfrm>
            <a:off x="636183" y="0"/>
            <a:ext cx="6132170" cy="6751145"/>
          </a:xfrm>
          <a:prstGeom prst="rect">
            <a:avLst/>
          </a:prstGeom>
        </p:spPr>
      </p:pic>
      <p:sp>
        <p:nvSpPr>
          <p:cNvPr id="6" name="Rectangle 5">
            <a:extLst>
              <a:ext uri="{FF2B5EF4-FFF2-40B4-BE49-F238E27FC236}">
                <a16:creationId xmlns:a16="http://schemas.microsoft.com/office/drawing/2014/main" id="{E9F730B6-671A-4C45-AE92-C2E826BFDE31}"/>
              </a:ext>
            </a:extLst>
          </p:cNvPr>
          <p:cNvSpPr/>
          <p:nvPr/>
        </p:nvSpPr>
        <p:spPr>
          <a:xfrm>
            <a:off x="6831106" y="2389094"/>
            <a:ext cx="4222376" cy="1775012"/>
          </a:xfrm>
          <a:prstGeom prst="rect">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Top Tip: </a:t>
            </a:r>
          </a:p>
          <a:p>
            <a:pPr algn="ctr"/>
            <a:r>
              <a:rPr lang="en-GB" dirty="0"/>
              <a:t>Print off a multiplication square so that you can read, cover, write, check. </a:t>
            </a:r>
          </a:p>
        </p:txBody>
      </p:sp>
    </p:spTree>
    <p:extLst>
      <p:ext uri="{BB962C8B-B14F-4D97-AF65-F5344CB8AC3E}">
        <p14:creationId xmlns:p14="http://schemas.microsoft.com/office/powerpoint/2010/main" val="45555099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15</TotalTime>
  <Words>283</Words>
  <Application>Microsoft Office PowerPoint</Application>
  <PresentationFormat>Widescreen</PresentationFormat>
  <Paragraphs>13</Paragraphs>
  <Slides>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Trebuchet MS</vt:lpstr>
      <vt:lpstr>Wingdings 3</vt:lpstr>
      <vt:lpstr>Facet</vt:lpstr>
      <vt:lpstr>Year 4 Statutory Assessment Information</vt:lpstr>
      <vt:lpstr>Multiplication Tables Check</vt:lpstr>
      <vt:lpstr>Home Learning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4 Statutory Assessment Information</dc:title>
  <dc:creator>Eliane Illingworth</dc:creator>
  <cp:lastModifiedBy>Eliane Illingworth</cp:lastModifiedBy>
  <cp:revision>2</cp:revision>
  <dcterms:created xsi:type="dcterms:W3CDTF">2026-09-09T18:33:53Z</dcterms:created>
  <dcterms:modified xsi:type="dcterms:W3CDTF">2026-09-09T18:49:36Z</dcterms:modified>
</cp:coreProperties>
</file>